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62" r:id="rId3"/>
    <p:sldId id="258" r:id="rId4"/>
    <p:sldId id="265" r:id="rId5"/>
    <p:sldId id="264"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C9C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987" autoAdjust="0"/>
    <p:restoredTop sz="94660"/>
  </p:normalViewPr>
  <p:slideViewPr>
    <p:cSldViewPr snapToGrid="0">
      <p:cViewPr>
        <p:scale>
          <a:sx n="75" d="100"/>
          <a:sy n="75" d="100"/>
        </p:scale>
        <p:origin x="522" y="9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6667D1-A708-4C10-A4EC-23DF43910761}" type="datetimeFigureOut">
              <a:rPr lang="en-US" smtClean="0"/>
              <a:t>3/26/2015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8128C5-6CBB-4835-A9AF-2D7EE4334E18}" type="slidenum">
              <a:rPr lang="en-US" smtClean="0"/>
              <a:t>‹#›</a:t>
            </a:fld>
            <a:endParaRPr lang="en-US"/>
          </a:p>
        </p:txBody>
      </p:sp>
    </p:spTree>
    <p:extLst>
      <p:ext uri="{BB962C8B-B14F-4D97-AF65-F5344CB8AC3E}">
        <p14:creationId xmlns:p14="http://schemas.microsoft.com/office/powerpoint/2010/main" val="836091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hyperlink" Target="http://www.rhsupplies.org/" TargetMode="External"/><Relationship Id="rId1" Type="http://schemas.openxmlformats.org/officeDocument/2006/relationships/slideMaster" Target="../slideMasters/slideMaster1.xml"/><Relationship Id="rId6" Type="http://schemas.openxmlformats.org/officeDocument/2006/relationships/hyperlink" Target="https://www.facebook.com/rhsupplies" TargetMode="External"/><Relationship Id="rId5" Type="http://schemas.openxmlformats.org/officeDocument/2006/relationships/image" Target="../media/image2.png"/><Relationship Id="rId4" Type="http://schemas.openxmlformats.org/officeDocument/2006/relationships/hyperlink" Target="https://twitter.com/Rh_Supplies" TargetMode="Externa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hyperlink" Target="http://www.rhsupplies.org/" TargetMode="External"/><Relationship Id="rId1" Type="http://schemas.openxmlformats.org/officeDocument/2006/relationships/slideMaster" Target="../slideMasters/slideMaster1.xml"/><Relationship Id="rId6" Type="http://schemas.openxmlformats.org/officeDocument/2006/relationships/hyperlink" Target="https://www.facebook.com/rhsupplies" TargetMode="External"/><Relationship Id="rId5" Type="http://schemas.openxmlformats.org/officeDocument/2006/relationships/image" Target="../media/image2.png"/><Relationship Id="rId4" Type="http://schemas.openxmlformats.org/officeDocument/2006/relationships/hyperlink" Target="https://twitter.com/Rh_Supplies" TargetMode="Externa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Slide">
    <p:spTree>
      <p:nvGrpSpPr>
        <p:cNvPr id="1" name=""/>
        <p:cNvGrpSpPr/>
        <p:nvPr/>
      </p:nvGrpSpPr>
      <p:grpSpPr>
        <a:xfrm>
          <a:off x="0" y="0"/>
          <a:ext cx="0" cy="0"/>
          <a:chOff x="0" y="0"/>
          <a:chExt cx="0" cy="0"/>
        </a:xfrm>
      </p:grpSpPr>
      <p:sp>
        <p:nvSpPr>
          <p:cNvPr id="6" name="Rectangle 5"/>
          <p:cNvSpPr/>
          <p:nvPr userDrawn="1"/>
        </p:nvSpPr>
        <p:spPr>
          <a:xfrm>
            <a:off x="0" y="0"/>
            <a:ext cx="12192000" cy="61232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1338942" y="1759403"/>
            <a:ext cx="9875157" cy="681718"/>
          </a:xfrm>
        </p:spPr>
        <p:txBody>
          <a:bodyPr anchor="t">
            <a:normAutofit/>
          </a:bodyPr>
          <a:lstStyle>
            <a:lvl1pPr>
              <a:defRPr sz="3600">
                <a:solidFill>
                  <a:schemeClr val="bg1"/>
                </a:solidFill>
              </a:defRPr>
            </a:lvl1pPr>
          </a:lstStyle>
          <a:p>
            <a:r>
              <a:rPr lang="en-US" dirty="0" smtClean="0"/>
              <a:t>Click to edit Master title style</a:t>
            </a:r>
            <a:endParaRPr lang="en-US" dirty="0"/>
          </a:p>
        </p:txBody>
      </p:sp>
      <p:sp>
        <p:nvSpPr>
          <p:cNvPr id="10" name="Rectangle 9"/>
          <p:cNvSpPr/>
          <p:nvPr userDrawn="1"/>
        </p:nvSpPr>
        <p:spPr>
          <a:xfrm>
            <a:off x="751114" y="1577747"/>
            <a:ext cx="239487" cy="28472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ext Placeholder 12"/>
          <p:cNvSpPr>
            <a:spLocks noGrp="1"/>
          </p:cNvSpPr>
          <p:nvPr>
            <p:ph type="body" sz="quarter" idx="13" hasCustomPrompt="1"/>
          </p:nvPr>
        </p:nvSpPr>
        <p:spPr>
          <a:xfrm>
            <a:off x="1338942" y="2445659"/>
            <a:ext cx="9875157" cy="411842"/>
          </a:xfrm>
        </p:spPr>
        <p:txBody>
          <a:bodyPr>
            <a:normAutofit/>
          </a:bodyPr>
          <a:lstStyle>
            <a:lvl1pPr marL="0" indent="0">
              <a:buNone/>
              <a:defRPr sz="2400">
                <a:solidFill>
                  <a:schemeClr val="bg1"/>
                </a:solidFill>
              </a:defRPr>
            </a:lvl1pPr>
          </a:lstStyle>
          <a:p>
            <a:pPr lvl="0"/>
            <a:r>
              <a:rPr lang="en-US" dirty="0" smtClean="0"/>
              <a:t>Subtitle</a:t>
            </a:r>
            <a:endParaRPr lang="en-US" dirty="0"/>
          </a:p>
        </p:txBody>
      </p:sp>
      <p:sp>
        <p:nvSpPr>
          <p:cNvPr id="15" name="Text Placeholder 14"/>
          <p:cNvSpPr>
            <a:spLocks noGrp="1"/>
          </p:cNvSpPr>
          <p:nvPr>
            <p:ph type="body" sz="quarter" idx="14" hasCustomPrompt="1"/>
          </p:nvPr>
        </p:nvSpPr>
        <p:spPr>
          <a:xfrm>
            <a:off x="1338943" y="3957636"/>
            <a:ext cx="4538133" cy="277586"/>
          </a:xfrm>
        </p:spPr>
        <p:txBody>
          <a:bodyPr>
            <a:noAutofit/>
          </a:bodyPr>
          <a:lstStyle>
            <a:lvl1pPr marL="0" indent="0">
              <a:buNone/>
              <a:defRPr sz="1400">
                <a:solidFill>
                  <a:schemeClr val="bg1"/>
                </a:solidFill>
              </a:defRPr>
            </a:lvl1pPr>
            <a:lvl2pPr marL="457200" indent="0">
              <a:buNone/>
              <a:defRPr>
                <a:solidFill>
                  <a:schemeClr val="accent4"/>
                </a:solidFill>
              </a:defRPr>
            </a:lvl2pPr>
            <a:lvl3pPr marL="914400" indent="0">
              <a:buNone/>
              <a:defRPr>
                <a:solidFill>
                  <a:schemeClr val="accent4"/>
                </a:solidFill>
              </a:defRPr>
            </a:lvl3pPr>
            <a:lvl4pPr marL="1371600" indent="0">
              <a:buNone/>
              <a:defRPr>
                <a:solidFill>
                  <a:schemeClr val="accent4"/>
                </a:solidFill>
              </a:defRPr>
            </a:lvl4pPr>
            <a:lvl5pPr marL="1828800" indent="0">
              <a:buNone/>
              <a:defRPr>
                <a:solidFill>
                  <a:schemeClr val="accent4"/>
                </a:solidFill>
              </a:defRPr>
            </a:lvl5pPr>
          </a:lstStyle>
          <a:p>
            <a:pPr lvl="0"/>
            <a:r>
              <a:rPr lang="en-US" dirty="0" smtClean="0"/>
              <a:t>DATE</a:t>
            </a:r>
            <a:endParaRPr lang="en-US" dirty="0"/>
          </a:p>
        </p:txBody>
      </p:sp>
      <p:sp>
        <p:nvSpPr>
          <p:cNvPr id="16" name="Text Placeholder 12"/>
          <p:cNvSpPr>
            <a:spLocks noGrp="1"/>
          </p:cNvSpPr>
          <p:nvPr>
            <p:ph type="body" sz="quarter" idx="15" hasCustomPrompt="1"/>
          </p:nvPr>
        </p:nvSpPr>
        <p:spPr>
          <a:xfrm>
            <a:off x="1338943" y="3590701"/>
            <a:ext cx="8784772" cy="301623"/>
          </a:xfrm>
        </p:spPr>
        <p:txBody>
          <a:bodyPr>
            <a:normAutofit/>
          </a:bodyPr>
          <a:lstStyle>
            <a:lvl1pPr marL="0" indent="0">
              <a:buNone/>
              <a:defRPr sz="1800">
                <a:solidFill>
                  <a:schemeClr val="bg1"/>
                </a:solidFill>
              </a:defRPr>
            </a:lvl1pPr>
          </a:lstStyle>
          <a:p>
            <a:pPr lvl="0"/>
            <a:r>
              <a:rPr lang="en-US" dirty="0" smtClean="0"/>
              <a:t>Presented by:</a:t>
            </a:r>
            <a:endParaRPr lang="en-US" dirty="0"/>
          </a:p>
        </p:txBody>
      </p:sp>
      <p:pic>
        <p:nvPicPr>
          <p:cNvPr id="24" name="Picture 23">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114" y="6352047"/>
            <a:ext cx="1618491" cy="335281"/>
          </a:xfrm>
          <a:prstGeom prst="rect">
            <a:avLst/>
          </a:prstGeom>
        </p:spPr>
      </p:pic>
      <p:pic>
        <p:nvPicPr>
          <p:cNvPr id="29" name="Picture 28">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078638" y="6428359"/>
            <a:ext cx="178732" cy="178732"/>
          </a:xfrm>
          <a:prstGeom prst="rect">
            <a:avLst/>
          </a:prstGeom>
        </p:spPr>
      </p:pic>
      <p:pic>
        <p:nvPicPr>
          <p:cNvPr id="30" name="Picture 29">
            <a:hlinkClick r:id="rId6"/>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61764" y="6428359"/>
            <a:ext cx="178732" cy="178732"/>
          </a:xfrm>
          <a:prstGeom prst="rect">
            <a:avLst/>
          </a:prstGeom>
        </p:spPr>
      </p:pic>
      <p:sp>
        <p:nvSpPr>
          <p:cNvPr id="31" name="TextBox 30">
            <a:hlinkClick r:id="rId4"/>
          </p:cNvPr>
          <p:cNvSpPr txBox="1"/>
          <p:nvPr userDrawn="1"/>
        </p:nvSpPr>
        <p:spPr>
          <a:xfrm>
            <a:off x="10262204" y="6386066"/>
            <a:ext cx="1349829" cy="246221"/>
          </a:xfrm>
          <a:prstGeom prst="rect">
            <a:avLst/>
          </a:prstGeom>
          <a:noFill/>
        </p:spPr>
        <p:txBody>
          <a:bodyPr wrap="square" rtlCol="0">
            <a:spAutoFit/>
          </a:bodyPr>
          <a:lstStyle/>
          <a:p>
            <a:r>
              <a:rPr lang="en-US" sz="1000" b="1" dirty="0" smtClean="0">
                <a:solidFill>
                  <a:schemeClr val="accent2"/>
                </a:solidFill>
              </a:rPr>
              <a:t>@</a:t>
            </a:r>
            <a:r>
              <a:rPr lang="en-US" sz="1000" b="0" dirty="0" err="1" smtClean="0">
                <a:solidFill>
                  <a:schemeClr val="accent2"/>
                </a:solidFill>
              </a:rPr>
              <a:t>rh_supplies</a:t>
            </a:r>
            <a:endParaRPr lang="en-US" sz="1000" b="0" dirty="0">
              <a:solidFill>
                <a:schemeClr val="accent2"/>
              </a:solidFill>
            </a:endParaRPr>
          </a:p>
        </p:txBody>
      </p:sp>
      <p:sp>
        <p:nvSpPr>
          <p:cNvPr id="32" name="TextBox 31">
            <a:hlinkClick r:id="rId6"/>
          </p:cNvPr>
          <p:cNvSpPr txBox="1"/>
          <p:nvPr userDrawn="1"/>
        </p:nvSpPr>
        <p:spPr>
          <a:xfrm>
            <a:off x="9042913" y="6386066"/>
            <a:ext cx="1030891" cy="246221"/>
          </a:xfrm>
          <a:prstGeom prst="rect">
            <a:avLst/>
          </a:prstGeom>
          <a:noFill/>
        </p:spPr>
        <p:txBody>
          <a:bodyPr wrap="square" rtlCol="0">
            <a:spAutoFit/>
          </a:bodyPr>
          <a:lstStyle/>
          <a:p>
            <a:r>
              <a:rPr lang="en-US" sz="1000" b="1" dirty="0" smtClean="0">
                <a:solidFill>
                  <a:schemeClr val="accent2"/>
                </a:solidFill>
              </a:rPr>
              <a:t>@</a:t>
            </a:r>
            <a:r>
              <a:rPr lang="en-US" sz="1000" b="0" dirty="0" err="1" smtClean="0">
                <a:solidFill>
                  <a:schemeClr val="accent2"/>
                </a:solidFill>
              </a:rPr>
              <a:t>rhsupplies</a:t>
            </a:r>
            <a:endParaRPr lang="en-US" sz="1000" b="0" dirty="0">
              <a:solidFill>
                <a:schemeClr val="accent2"/>
              </a:solidFill>
            </a:endParaRPr>
          </a:p>
        </p:txBody>
      </p:sp>
    </p:spTree>
    <p:extLst>
      <p:ext uri="{BB962C8B-B14F-4D97-AF65-F5344CB8AC3E}">
        <p14:creationId xmlns:p14="http://schemas.microsoft.com/office/powerpoint/2010/main" val="6593509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_Slide_with_Photo">
    <p:spTree>
      <p:nvGrpSpPr>
        <p:cNvPr id="1" name=""/>
        <p:cNvGrpSpPr/>
        <p:nvPr/>
      </p:nvGrpSpPr>
      <p:grpSpPr>
        <a:xfrm>
          <a:off x="0" y="0"/>
          <a:ext cx="0" cy="0"/>
          <a:chOff x="0" y="0"/>
          <a:chExt cx="0" cy="0"/>
        </a:xfrm>
      </p:grpSpPr>
      <p:sp>
        <p:nvSpPr>
          <p:cNvPr id="7" name="Picture Placeholder 6"/>
          <p:cNvSpPr>
            <a:spLocks noGrp="1"/>
          </p:cNvSpPr>
          <p:nvPr>
            <p:ph type="pic" sz="quarter" idx="16"/>
          </p:nvPr>
        </p:nvSpPr>
        <p:spPr>
          <a:xfrm>
            <a:off x="0" y="0"/>
            <a:ext cx="12192000" cy="6123214"/>
          </a:xfrm>
        </p:spPr>
        <p:txBody>
          <a:bodyPr/>
          <a:lstStyle/>
          <a:p>
            <a:endParaRPr lang="en-US"/>
          </a:p>
        </p:txBody>
      </p:sp>
      <p:sp>
        <p:nvSpPr>
          <p:cNvPr id="2" name="Title 1"/>
          <p:cNvSpPr>
            <a:spLocks noGrp="1"/>
          </p:cNvSpPr>
          <p:nvPr>
            <p:ph type="title"/>
          </p:nvPr>
        </p:nvSpPr>
        <p:spPr>
          <a:xfrm>
            <a:off x="1338943" y="1759403"/>
            <a:ext cx="8784772" cy="681718"/>
          </a:xfrm>
        </p:spPr>
        <p:txBody>
          <a:bodyPr anchor="t">
            <a:normAutofit/>
          </a:bodyPr>
          <a:lstStyle>
            <a:lvl1pPr>
              <a:defRPr sz="3600">
                <a:solidFill>
                  <a:schemeClr val="bg1"/>
                </a:solidFill>
              </a:defRPr>
            </a:lvl1pPr>
          </a:lstStyle>
          <a:p>
            <a:r>
              <a:rPr lang="en-US" dirty="0" smtClean="0"/>
              <a:t>Click to edit Master title style</a:t>
            </a:r>
            <a:endParaRPr lang="en-US" dirty="0"/>
          </a:p>
        </p:txBody>
      </p:sp>
      <p:sp>
        <p:nvSpPr>
          <p:cNvPr id="13" name="Text Placeholder 12"/>
          <p:cNvSpPr>
            <a:spLocks noGrp="1"/>
          </p:cNvSpPr>
          <p:nvPr>
            <p:ph type="body" sz="quarter" idx="13" hasCustomPrompt="1"/>
          </p:nvPr>
        </p:nvSpPr>
        <p:spPr>
          <a:xfrm>
            <a:off x="1338943" y="2445659"/>
            <a:ext cx="8784772" cy="411842"/>
          </a:xfrm>
        </p:spPr>
        <p:txBody>
          <a:bodyPr>
            <a:normAutofit/>
          </a:bodyPr>
          <a:lstStyle>
            <a:lvl1pPr marL="0" indent="0">
              <a:buNone/>
              <a:defRPr sz="2400">
                <a:solidFill>
                  <a:schemeClr val="bg1"/>
                </a:solidFill>
              </a:defRPr>
            </a:lvl1pPr>
          </a:lstStyle>
          <a:p>
            <a:pPr lvl="0"/>
            <a:r>
              <a:rPr lang="en-US" dirty="0" smtClean="0"/>
              <a:t>Subtitle</a:t>
            </a:r>
            <a:endParaRPr lang="en-US" dirty="0"/>
          </a:p>
        </p:txBody>
      </p:sp>
      <p:sp>
        <p:nvSpPr>
          <p:cNvPr id="15" name="Text Placeholder 14"/>
          <p:cNvSpPr>
            <a:spLocks noGrp="1"/>
          </p:cNvSpPr>
          <p:nvPr>
            <p:ph type="body" sz="quarter" idx="14" hasCustomPrompt="1"/>
          </p:nvPr>
        </p:nvSpPr>
        <p:spPr>
          <a:xfrm>
            <a:off x="1338943" y="3957636"/>
            <a:ext cx="4538133" cy="277586"/>
          </a:xfrm>
        </p:spPr>
        <p:txBody>
          <a:bodyPr>
            <a:noAutofit/>
          </a:bodyPr>
          <a:lstStyle>
            <a:lvl1pPr marL="0" indent="0">
              <a:buNone/>
              <a:defRPr sz="1400">
                <a:solidFill>
                  <a:schemeClr val="bg1"/>
                </a:solidFill>
              </a:defRPr>
            </a:lvl1pPr>
            <a:lvl2pPr marL="457200" indent="0">
              <a:buNone/>
              <a:defRPr>
                <a:solidFill>
                  <a:schemeClr val="accent4"/>
                </a:solidFill>
              </a:defRPr>
            </a:lvl2pPr>
            <a:lvl3pPr marL="914400" indent="0">
              <a:buNone/>
              <a:defRPr>
                <a:solidFill>
                  <a:schemeClr val="accent4"/>
                </a:solidFill>
              </a:defRPr>
            </a:lvl3pPr>
            <a:lvl4pPr marL="1371600" indent="0">
              <a:buNone/>
              <a:defRPr>
                <a:solidFill>
                  <a:schemeClr val="accent4"/>
                </a:solidFill>
              </a:defRPr>
            </a:lvl4pPr>
            <a:lvl5pPr marL="1828800" indent="0">
              <a:buNone/>
              <a:defRPr>
                <a:solidFill>
                  <a:schemeClr val="accent4"/>
                </a:solidFill>
              </a:defRPr>
            </a:lvl5pPr>
          </a:lstStyle>
          <a:p>
            <a:pPr lvl="0"/>
            <a:r>
              <a:rPr lang="en-US" dirty="0" smtClean="0"/>
              <a:t>DATE</a:t>
            </a:r>
            <a:endParaRPr lang="en-US" dirty="0"/>
          </a:p>
        </p:txBody>
      </p:sp>
      <p:sp>
        <p:nvSpPr>
          <p:cNvPr id="16" name="Text Placeholder 12"/>
          <p:cNvSpPr>
            <a:spLocks noGrp="1"/>
          </p:cNvSpPr>
          <p:nvPr>
            <p:ph type="body" sz="quarter" idx="15" hasCustomPrompt="1"/>
          </p:nvPr>
        </p:nvSpPr>
        <p:spPr>
          <a:xfrm>
            <a:off x="1338943" y="3590701"/>
            <a:ext cx="8784772" cy="301623"/>
          </a:xfrm>
        </p:spPr>
        <p:txBody>
          <a:bodyPr>
            <a:normAutofit/>
          </a:bodyPr>
          <a:lstStyle>
            <a:lvl1pPr marL="0" indent="0">
              <a:buNone/>
              <a:defRPr sz="1800">
                <a:solidFill>
                  <a:schemeClr val="bg1"/>
                </a:solidFill>
              </a:defRPr>
            </a:lvl1pPr>
          </a:lstStyle>
          <a:p>
            <a:pPr lvl="0"/>
            <a:r>
              <a:rPr lang="en-US" dirty="0" smtClean="0"/>
              <a:t>Presented by:</a:t>
            </a:r>
            <a:endParaRPr lang="en-US" dirty="0"/>
          </a:p>
        </p:txBody>
      </p:sp>
      <p:pic>
        <p:nvPicPr>
          <p:cNvPr id="40" name="Picture 39">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1114" y="6352047"/>
            <a:ext cx="1618491" cy="335281"/>
          </a:xfrm>
          <a:prstGeom prst="rect">
            <a:avLst/>
          </a:prstGeom>
        </p:spPr>
      </p:pic>
      <p:pic>
        <p:nvPicPr>
          <p:cNvPr id="41" name="Picture 40">
            <a:hlinkClick r:id="rId4"/>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078638" y="6428359"/>
            <a:ext cx="178732" cy="178732"/>
          </a:xfrm>
          <a:prstGeom prst="rect">
            <a:avLst/>
          </a:prstGeom>
        </p:spPr>
      </p:pic>
      <p:pic>
        <p:nvPicPr>
          <p:cNvPr id="42" name="Picture 41">
            <a:hlinkClick r:id="rId6"/>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61764" y="6428359"/>
            <a:ext cx="178732" cy="178732"/>
          </a:xfrm>
          <a:prstGeom prst="rect">
            <a:avLst/>
          </a:prstGeom>
        </p:spPr>
      </p:pic>
      <p:sp>
        <p:nvSpPr>
          <p:cNvPr id="43" name="TextBox 42">
            <a:hlinkClick r:id="rId4"/>
          </p:cNvPr>
          <p:cNvSpPr txBox="1"/>
          <p:nvPr userDrawn="1"/>
        </p:nvSpPr>
        <p:spPr>
          <a:xfrm>
            <a:off x="10262204" y="6386066"/>
            <a:ext cx="1349829" cy="246221"/>
          </a:xfrm>
          <a:prstGeom prst="rect">
            <a:avLst/>
          </a:prstGeom>
          <a:noFill/>
        </p:spPr>
        <p:txBody>
          <a:bodyPr wrap="square" rtlCol="0">
            <a:spAutoFit/>
          </a:bodyPr>
          <a:lstStyle/>
          <a:p>
            <a:r>
              <a:rPr lang="en-US" sz="1000" b="1" dirty="0" smtClean="0">
                <a:solidFill>
                  <a:schemeClr val="accent2"/>
                </a:solidFill>
              </a:rPr>
              <a:t>@</a:t>
            </a:r>
            <a:r>
              <a:rPr lang="en-US" sz="1000" b="0" dirty="0" err="1" smtClean="0">
                <a:solidFill>
                  <a:schemeClr val="accent2"/>
                </a:solidFill>
              </a:rPr>
              <a:t>rh_supplies</a:t>
            </a:r>
            <a:endParaRPr lang="en-US" sz="1000" b="0" dirty="0">
              <a:solidFill>
                <a:schemeClr val="accent2"/>
              </a:solidFill>
            </a:endParaRPr>
          </a:p>
        </p:txBody>
      </p:sp>
      <p:sp>
        <p:nvSpPr>
          <p:cNvPr id="44" name="TextBox 43">
            <a:hlinkClick r:id="rId6"/>
          </p:cNvPr>
          <p:cNvSpPr txBox="1"/>
          <p:nvPr userDrawn="1"/>
        </p:nvSpPr>
        <p:spPr>
          <a:xfrm>
            <a:off x="9042913" y="6386066"/>
            <a:ext cx="1030891" cy="246221"/>
          </a:xfrm>
          <a:prstGeom prst="rect">
            <a:avLst/>
          </a:prstGeom>
          <a:noFill/>
        </p:spPr>
        <p:txBody>
          <a:bodyPr wrap="square" rtlCol="0">
            <a:spAutoFit/>
          </a:bodyPr>
          <a:lstStyle/>
          <a:p>
            <a:r>
              <a:rPr lang="en-US" sz="1000" b="1" dirty="0" smtClean="0">
                <a:solidFill>
                  <a:schemeClr val="accent2"/>
                </a:solidFill>
              </a:rPr>
              <a:t>@</a:t>
            </a:r>
            <a:r>
              <a:rPr lang="en-US" sz="1000" b="0" dirty="0" err="1" smtClean="0">
                <a:solidFill>
                  <a:schemeClr val="accent2"/>
                </a:solidFill>
              </a:rPr>
              <a:t>rhsupplies</a:t>
            </a:r>
            <a:endParaRPr lang="en-US" sz="1000" b="0" dirty="0">
              <a:solidFill>
                <a:schemeClr val="accent2"/>
              </a:solidFill>
            </a:endParaRPr>
          </a:p>
        </p:txBody>
      </p:sp>
    </p:spTree>
    <p:extLst>
      <p:ext uri="{BB962C8B-B14F-4D97-AF65-F5344CB8AC3E}">
        <p14:creationId xmlns:p14="http://schemas.microsoft.com/office/powerpoint/2010/main" val="285463641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rmal_Slide">
    <p:spTree>
      <p:nvGrpSpPr>
        <p:cNvPr id="1" name=""/>
        <p:cNvGrpSpPr/>
        <p:nvPr/>
      </p:nvGrpSpPr>
      <p:grpSpPr>
        <a:xfrm>
          <a:off x="0" y="0"/>
          <a:ext cx="0" cy="0"/>
          <a:chOff x="0" y="0"/>
          <a:chExt cx="0" cy="0"/>
        </a:xfrm>
      </p:grpSpPr>
      <p:sp>
        <p:nvSpPr>
          <p:cNvPr id="2" name="Title 1"/>
          <p:cNvSpPr>
            <a:spLocks noGrp="1"/>
          </p:cNvSpPr>
          <p:nvPr>
            <p:ph type="title"/>
          </p:nvPr>
        </p:nvSpPr>
        <p:spPr>
          <a:xfrm>
            <a:off x="838201" y="894539"/>
            <a:ext cx="10319764" cy="414511"/>
          </a:xfrm>
        </p:spPr>
        <p:txBody>
          <a:bodyPr>
            <a:noAutofit/>
          </a:bodyPr>
          <a:lstStyle>
            <a:lvl1pPr>
              <a:defRPr sz="3200">
                <a:solidFill>
                  <a:schemeClr val="accent1"/>
                </a:solidFill>
              </a:defRPr>
            </a:lvl1pPr>
          </a:lstStyle>
          <a:p>
            <a:r>
              <a:rPr lang="en-US" dirty="0" smtClean="0"/>
              <a:t>Click to edit Master title style</a:t>
            </a:r>
            <a:endParaRPr lang="en-US" dirty="0"/>
          </a:p>
        </p:txBody>
      </p:sp>
      <p:sp>
        <p:nvSpPr>
          <p:cNvPr id="6" name="Content Placeholder 5"/>
          <p:cNvSpPr>
            <a:spLocks noGrp="1"/>
          </p:cNvSpPr>
          <p:nvPr>
            <p:ph sz="quarter" idx="11"/>
          </p:nvPr>
        </p:nvSpPr>
        <p:spPr>
          <a:xfrm>
            <a:off x="838198" y="2154617"/>
            <a:ext cx="10515601" cy="4267200"/>
          </a:xfrm>
        </p:spPr>
        <p:txBody>
          <a:bodyPr/>
          <a:lstStyle>
            <a:lvl1pPr marL="0" indent="0">
              <a:lnSpc>
                <a:spcPct val="100000"/>
              </a:lnSpc>
              <a:buNone/>
              <a:defRPr>
                <a:solidFill>
                  <a:schemeClr val="accent4">
                    <a:lumMod val="75000"/>
                  </a:schemeClr>
                </a:solidFill>
              </a:defRPr>
            </a:lvl1pPr>
            <a:lvl2pPr marL="457200" indent="0">
              <a:lnSpc>
                <a:spcPct val="100000"/>
              </a:lnSpc>
              <a:buNone/>
              <a:defRPr>
                <a:solidFill>
                  <a:schemeClr val="tx1">
                    <a:lumMod val="85000"/>
                    <a:lumOff val="15000"/>
                  </a:schemeClr>
                </a:solidFill>
              </a:defRPr>
            </a:lvl2pPr>
            <a:lvl3pPr marL="914400" indent="0">
              <a:lnSpc>
                <a:spcPct val="100000"/>
              </a:lnSpc>
              <a:buNone/>
              <a:defRPr>
                <a:solidFill>
                  <a:schemeClr val="tx1">
                    <a:lumMod val="85000"/>
                    <a:lumOff val="15000"/>
                  </a:schemeClr>
                </a:solidFill>
              </a:defRPr>
            </a:lvl3pPr>
            <a:lvl4pPr marL="1371600" indent="0">
              <a:lnSpc>
                <a:spcPct val="100000"/>
              </a:lnSpc>
              <a:buNone/>
              <a:defRPr>
                <a:solidFill>
                  <a:schemeClr val="tx1">
                    <a:lumMod val="85000"/>
                    <a:lumOff val="15000"/>
                  </a:schemeClr>
                </a:solidFill>
              </a:defRPr>
            </a:lvl4pPr>
            <a:lvl5pPr marL="1828800" indent="0">
              <a:lnSpc>
                <a:spcPct val="100000"/>
              </a:lnSpc>
              <a:buNone/>
              <a:defRPr>
                <a:solidFill>
                  <a:schemeClr val="tx1">
                    <a:lumMod val="85000"/>
                    <a:lumOff val="15000"/>
                  </a:schemeClr>
                </a:solidFill>
              </a:defRPr>
            </a:lvl5pPr>
          </a:lstStyle>
          <a:p>
            <a:pPr lvl="0"/>
            <a:r>
              <a:rPr lang="en-US" dirty="0" smtClean="0"/>
              <a:t>Click to edit Master text styles</a:t>
            </a:r>
          </a:p>
        </p:txBody>
      </p:sp>
      <p:sp>
        <p:nvSpPr>
          <p:cNvPr id="28" name="Rectangle 27"/>
          <p:cNvSpPr/>
          <p:nvPr userDrawn="1"/>
        </p:nvSpPr>
        <p:spPr>
          <a:xfrm flipV="1">
            <a:off x="952498" y="613928"/>
            <a:ext cx="1027353" cy="547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36" name="Group 35"/>
          <p:cNvGrpSpPr/>
          <p:nvPr userDrawn="1"/>
        </p:nvGrpSpPr>
        <p:grpSpPr>
          <a:xfrm>
            <a:off x="11098469" y="0"/>
            <a:ext cx="527366" cy="406700"/>
            <a:chOff x="8553450" y="101899"/>
            <a:chExt cx="485774" cy="406700"/>
          </a:xfrm>
        </p:grpSpPr>
        <p:sp>
          <p:nvSpPr>
            <p:cNvPr id="32" name="Isosceles Triangle 31"/>
            <p:cNvSpPr/>
            <p:nvPr userDrawn="1"/>
          </p:nvSpPr>
          <p:spPr>
            <a:xfrm rot="10800000">
              <a:off x="8553450" y="376445"/>
              <a:ext cx="485773" cy="132154"/>
            </a:xfrm>
            <a:prstGeom prst="triangle">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0" dirty="0"/>
            </a:p>
          </p:txBody>
        </p:sp>
        <p:sp>
          <p:nvSpPr>
            <p:cNvPr id="35" name="Rectangle 34"/>
            <p:cNvSpPr/>
            <p:nvPr userDrawn="1"/>
          </p:nvSpPr>
          <p:spPr>
            <a:xfrm>
              <a:off x="8553451" y="101899"/>
              <a:ext cx="485773" cy="27454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15" name="TextBox 14"/>
          <p:cNvSpPr txBox="1"/>
          <p:nvPr userDrawn="1"/>
        </p:nvSpPr>
        <p:spPr>
          <a:xfrm>
            <a:off x="11043555" y="76392"/>
            <a:ext cx="620487" cy="253916"/>
          </a:xfrm>
          <a:prstGeom prst="rect">
            <a:avLst/>
          </a:prstGeom>
          <a:noFill/>
        </p:spPr>
        <p:txBody>
          <a:bodyPr wrap="square" rtlCol="0">
            <a:spAutoFit/>
          </a:bodyPr>
          <a:lstStyle/>
          <a:p>
            <a:pPr algn="ctr"/>
            <a:fld id="{3914EAE7-5D5E-4916-8C09-95BD5A5F422A}" type="slidenum">
              <a:rPr lang="en-US" sz="1050" b="1" smtClean="0">
                <a:solidFill>
                  <a:schemeClr val="bg2"/>
                </a:solidFill>
              </a:rPr>
              <a:pPr algn="ctr"/>
              <a:t>‹#›</a:t>
            </a:fld>
            <a:endParaRPr lang="en-US" sz="1000" b="1" dirty="0">
              <a:solidFill>
                <a:schemeClr val="bg2"/>
              </a:solidFill>
            </a:endParaRPr>
          </a:p>
        </p:txBody>
      </p:sp>
    </p:spTree>
    <p:extLst>
      <p:ext uri="{BB962C8B-B14F-4D97-AF65-F5344CB8AC3E}">
        <p14:creationId xmlns:p14="http://schemas.microsoft.com/office/powerpoint/2010/main" val="26133543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raph and Text">
    <p:spTree>
      <p:nvGrpSpPr>
        <p:cNvPr id="1" name=""/>
        <p:cNvGrpSpPr/>
        <p:nvPr/>
      </p:nvGrpSpPr>
      <p:grpSpPr>
        <a:xfrm>
          <a:off x="0" y="0"/>
          <a:ext cx="0" cy="0"/>
          <a:chOff x="0" y="0"/>
          <a:chExt cx="0" cy="0"/>
        </a:xfrm>
      </p:grpSpPr>
      <p:sp>
        <p:nvSpPr>
          <p:cNvPr id="6" name="Content Placeholder 5"/>
          <p:cNvSpPr>
            <a:spLocks noGrp="1"/>
          </p:cNvSpPr>
          <p:nvPr>
            <p:ph sz="quarter" idx="11" hasCustomPrompt="1"/>
          </p:nvPr>
        </p:nvSpPr>
        <p:spPr>
          <a:xfrm>
            <a:off x="838198" y="2154617"/>
            <a:ext cx="5874409" cy="3846786"/>
          </a:xfrm>
        </p:spPr>
        <p:txBody>
          <a:bodyPr/>
          <a:lstStyle>
            <a:lvl1pPr marL="0" indent="0">
              <a:lnSpc>
                <a:spcPct val="100000"/>
              </a:lnSpc>
              <a:buNone/>
              <a:defRPr>
                <a:solidFill>
                  <a:schemeClr val="accent4">
                    <a:lumMod val="75000"/>
                  </a:schemeClr>
                </a:solidFill>
              </a:defRPr>
            </a:lvl1pPr>
            <a:lvl2pPr marL="457200" indent="0">
              <a:lnSpc>
                <a:spcPct val="100000"/>
              </a:lnSpc>
              <a:buNone/>
              <a:defRPr>
                <a:solidFill>
                  <a:schemeClr val="tx1">
                    <a:lumMod val="85000"/>
                    <a:lumOff val="15000"/>
                  </a:schemeClr>
                </a:solidFill>
              </a:defRPr>
            </a:lvl2pPr>
            <a:lvl3pPr marL="914400" indent="0">
              <a:lnSpc>
                <a:spcPct val="100000"/>
              </a:lnSpc>
              <a:buNone/>
              <a:defRPr>
                <a:solidFill>
                  <a:schemeClr val="tx1">
                    <a:lumMod val="85000"/>
                    <a:lumOff val="15000"/>
                  </a:schemeClr>
                </a:solidFill>
              </a:defRPr>
            </a:lvl3pPr>
            <a:lvl4pPr marL="1371600" indent="0">
              <a:lnSpc>
                <a:spcPct val="100000"/>
              </a:lnSpc>
              <a:buNone/>
              <a:defRPr>
                <a:solidFill>
                  <a:schemeClr val="tx1">
                    <a:lumMod val="85000"/>
                    <a:lumOff val="15000"/>
                  </a:schemeClr>
                </a:solidFill>
              </a:defRPr>
            </a:lvl4pPr>
            <a:lvl5pPr marL="1828800" indent="0">
              <a:lnSpc>
                <a:spcPct val="100000"/>
              </a:lnSpc>
              <a:buNone/>
              <a:defRPr>
                <a:solidFill>
                  <a:schemeClr val="tx1">
                    <a:lumMod val="85000"/>
                    <a:lumOff val="15000"/>
                  </a:schemeClr>
                </a:solidFill>
              </a:defRPr>
            </a:lvl5pPr>
          </a:lstStyle>
          <a:p>
            <a:pPr lvl="0"/>
            <a:r>
              <a:rPr lang="en-US" dirty="0" smtClean="0"/>
              <a:t>Graph goes here</a:t>
            </a:r>
            <a:endParaRPr lang="en-US" dirty="0" smtClean="0"/>
          </a:p>
        </p:txBody>
      </p:sp>
      <p:sp>
        <p:nvSpPr>
          <p:cNvPr id="15" name="TextBox 14"/>
          <p:cNvSpPr txBox="1"/>
          <p:nvPr userDrawn="1"/>
        </p:nvSpPr>
        <p:spPr>
          <a:xfrm>
            <a:off x="10847721" y="41661"/>
            <a:ext cx="620487" cy="253916"/>
          </a:xfrm>
          <a:prstGeom prst="rect">
            <a:avLst/>
          </a:prstGeom>
          <a:noFill/>
        </p:spPr>
        <p:txBody>
          <a:bodyPr wrap="square" rtlCol="0">
            <a:spAutoFit/>
          </a:bodyPr>
          <a:lstStyle/>
          <a:p>
            <a:pPr algn="ctr"/>
            <a:fld id="{3914EAE7-5D5E-4916-8C09-95BD5A5F422A}" type="slidenum">
              <a:rPr lang="en-US" sz="1050" b="1" smtClean="0">
                <a:solidFill>
                  <a:schemeClr val="bg2"/>
                </a:solidFill>
              </a:rPr>
              <a:pPr algn="ctr"/>
              <a:t>‹#›</a:t>
            </a:fld>
            <a:endParaRPr lang="en-US" sz="1000" b="1" dirty="0">
              <a:solidFill>
                <a:schemeClr val="bg2"/>
              </a:solidFill>
            </a:endParaRPr>
          </a:p>
        </p:txBody>
      </p:sp>
      <p:sp>
        <p:nvSpPr>
          <p:cNvPr id="9" name="Content Placeholder 5"/>
          <p:cNvSpPr>
            <a:spLocks noGrp="1"/>
          </p:cNvSpPr>
          <p:nvPr>
            <p:ph sz="quarter" idx="12" hasCustomPrompt="1"/>
          </p:nvPr>
        </p:nvSpPr>
        <p:spPr>
          <a:xfrm>
            <a:off x="6950843" y="2154617"/>
            <a:ext cx="4207123" cy="3846786"/>
          </a:xfrm>
        </p:spPr>
        <p:txBody>
          <a:bodyPr/>
          <a:lstStyle>
            <a:lvl1pPr marL="0" indent="0">
              <a:lnSpc>
                <a:spcPct val="100000"/>
              </a:lnSpc>
              <a:buNone/>
              <a:defRPr>
                <a:solidFill>
                  <a:schemeClr val="accent4">
                    <a:lumMod val="75000"/>
                  </a:schemeClr>
                </a:solidFill>
              </a:defRPr>
            </a:lvl1pPr>
            <a:lvl2pPr marL="457200" indent="0">
              <a:lnSpc>
                <a:spcPct val="100000"/>
              </a:lnSpc>
              <a:buNone/>
              <a:defRPr>
                <a:solidFill>
                  <a:schemeClr val="tx1">
                    <a:lumMod val="85000"/>
                    <a:lumOff val="15000"/>
                  </a:schemeClr>
                </a:solidFill>
              </a:defRPr>
            </a:lvl2pPr>
            <a:lvl3pPr marL="914400" indent="0">
              <a:lnSpc>
                <a:spcPct val="100000"/>
              </a:lnSpc>
              <a:buNone/>
              <a:defRPr>
                <a:solidFill>
                  <a:schemeClr val="tx1">
                    <a:lumMod val="85000"/>
                    <a:lumOff val="15000"/>
                  </a:schemeClr>
                </a:solidFill>
              </a:defRPr>
            </a:lvl3pPr>
            <a:lvl4pPr marL="1371600" indent="0">
              <a:lnSpc>
                <a:spcPct val="100000"/>
              </a:lnSpc>
              <a:buNone/>
              <a:defRPr>
                <a:solidFill>
                  <a:schemeClr val="tx1">
                    <a:lumMod val="85000"/>
                    <a:lumOff val="15000"/>
                  </a:schemeClr>
                </a:solidFill>
              </a:defRPr>
            </a:lvl4pPr>
            <a:lvl5pPr marL="1828800" indent="0">
              <a:lnSpc>
                <a:spcPct val="100000"/>
              </a:lnSpc>
              <a:buNone/>
              <a:defRPr>
                <a:solidFill>
                  <a:schemeClr val="tx1">
                    <a:lumMod val="85000"/>
                    <a:lumOff val="15000"/>
                  </a:schemeClr>
                </a:solidFill>
              </a:defRPr>
            </a:lvl5pPr>
          </a:lstStyle>
          <a:p>
            <a:pPr lvl="0"/>
            <a:r>
              <a:rPr lang="en-US" dirty="0" smtClean="0"/>
              <a:t>The text goes here</a:t>
            </a:r>
            <a:endParaRPr lang="en-US" dirty="0" smtClean="0"/>
          </a:p>
        </p:txBody>
      </p:sp>
      <p:sp>
        <p:nvSpPr>
          <p:cNvPr id="10" name="Title 1"/>
          <p:cNvSpPr>
            <a:spLocks noGrp="1"/>
          </p:cNvSpPr>
          <p:nvPr>
            <p:ph type="title"/>
          </p:nvPr>
        </p:nvSpPr>
        <p:spPr>
          <a:xfrm>
            <a:off x="838201" y="894539"/>
            <a:ext cx="10319764" cy="414511"/>
          </a:xfrm>
        </p:spPr>
        <p:txBody>
          <a:bodyPr>
            <a:noAutofit/>
          </a:bodyPr>
          <a:lstStyle>
            <a:lvl1pPr>
              <a:defRPr sz="3200">
                <a:solidFill>
                  <a:schemeClr val="accent1"/>
                </a:solidFill>
              </a:defRPr>
            </a:lvl1pPr>
          </a:lstStyle>
          <a:p>
            <a:r>
              <a:rPr lang="en-US" dirty="0" smtClean="0"/>
              <a:t>Click to edit Master title style</a:t>
            </a:r>
            <a:endParaRPr lang="en-US" dirty="0"/>
          </a:p>
        </p:txBody>
      </p:sp>
      <p:sp>
        <p:nvSpPr>
          <p:cNvPr id="11" name="Rectangle 10"/>
          <p:cNvSpPr/>
          <p:nvPr userDrawn="1"/>
        </p:nvSpPr>
        <p:spPr>
          <a:xfrm flipV="1">
            <a:off x="952498" y="613928"/>
            <a:ext cx="1027353" cy="547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26" name="Group 25"/>
          <p:cNvGrpSpPr/>
          <p:nvPr userDrawn="1"/>
        </p:nvGrpSpPr>
        <p:grpSpPr>
          <a:xfrm>
            <a:off x="11098469" y="0"/>
            <a:ext cx="527366" cy="406700"/>
            <a:chOff x="8553450" y="101899"/>
            <a:chExt cx="485774" cy="406700"/>
          </a:xfrm>
        </p:grpSpPr>
        <p:sp>
          <p:nvSpPr>
            <p:cNvPr id="27" name="Isosceles Triangle 26"/>
            <p:cNvSpPr/>
            <p:nvPr userDrawn="1"/>
          </p:nvSpPr>
          <p:spPr>
            <a:xfrm rot="10800000">
              <a:off x="8553450" y="376445"/>
              <a:ext cx="485773" cy="132154"/>
            </a:xfrm>
            <a:prstGeom prst="triangle">
              <a:avLst/>
            </a:prstGeom>
            <a:solidFill>
              <a:schemeClr val="accent3"/>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0" dirty="0"/>
            </a:p>
          </p:txBody>
        </p:sp>
        <p:sp>
          <p:nvSpPr>
            <p:cNvPr id="29" name="Rectangle 28"/>
            <p:cNvSpPr/>
            <p:nvPr userDrawn="1"/>
          </p:nvSpPr>
          <p:spPr>
            <a:xfrm>
              <a:off x="8553451" y="101899"/>
              <a:ext cx="485773" cy="27454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sp>
        <p:nvSpPr>
          <p:cNvPr id="30" name="TextBox 29"/>
          <p:cNvSpPr txBox="1"/>
          <p:nvPr userDrawn="1"/>
        </p:nvSpPr>
        <p:spPr>
          <a:xfrm>
            <a:off x="11043555" y="76392"/>
            <a:ext cx="620487" cy="253916"/>
          </a:xfrm>
          <a:prstGeom prst="rect">
            <a:avLst/>
          </a:prstGeom>
          <a:noFill/>
        </p:spPr>
        <p:txBody>
          <a:bodyPr wrap="square" rtlCol="0">
            <a:spAutoFit/>
          </a:bodyPr>
          <a:lstStyle/>
          <a:p>
            <a:pPr algn="ctr"/>
            <a:fld id="{3914EAE7-5D5E-4916-8C09-95BD5A5F422A}" type="slidenum">
              <a:rPr lang="en-US" sz="1050" b="1" smtClean="0">
                <a:solidFill>
                  <a:schemeClr val="bg2"/>
                </a:solidFill>
              </a:rPr>
              <a:pPr algn="ctr"/>
              <a:t>‹#›</a:t>
            </a:fld>
            <a:endParaRPr lang="en-US" sz="1000" b="1" dirty="0">
              <a:solidFill>
                <a:schemeClr val="bg2"/>
              </a:solidFill>
            </a:endParaRPr>
          </a:p>
        </p:txBody>
      </p:sp>
    </p:spTree>
    <p:extLst>
      <p:ext uri="{BB962C8B-B14F-4D97-AF65-F5344CB8AC3E}">
        <p14:creationId xmlns:p14="http://schemas.microsoft.com/office/powerpoint/2010/main" val="38190834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howcase_Slide">
    <p:spTree>
      <p:nvGrpSpPr>
        <p:cNvPr id="1" name=""/>
        <p:cNvGrpSpPr/>
        <p:nvPr/>
      </p:nvGrpSpPr>
      <p:grpSpPr>
        <a:xfrm>
          <a:off x="0" y="0"/>
          <a:ext cx="0" cy="0"/>
          <a:chOff x="0" y="0"/>
          <a:chExt cx="0" cy="0"/>
        </a:xfrm>
      </p:grpSpPr>
      <p:sp>
        <p:nvSpPr>
          <p:cNvPr id="3" name="Rectangle 2"/>
          <p:cNvSpPr/>
          <p:nvPr userDrawn="1"/>
        </p:nvSpPr>
        <p:spPr>
          <a:xfrm>
            <a:off x="0" y="-1"/>
            <a:ext cx="12192000" cy="33422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800"/>
          </a:p>
        </p:txBody>
      </p:sp>
      <p:sp>
        <p:nvSpPr>
          <p:cNvPr id="2" name="Title 1"/>
          <p:cNvSpPr>
            <a:spLocks noGrp="1"/>
          </p:cNvSpPr>
          <p:nvPr>
            <p:ph type="title"/>
          </p:nvPr>
        </p:nvSpPr>
        <p:spPr>
          <a:xfrm>
            <a:off x="3517900" y="658085"/>
            <a:ext cx="7835899" cy="1996637"/>
          </a:xfrm>
        </p:spPr>
        <p:txBody>
          <a:bodyPr anchor="ctr">
            <a:noAutofit/>
          </a:bodyPr>
          <a:lstStyle>
            <a:lvl1pPr>
              <a:defRPr sz="3200">
                <a:solidFill>
                  <a:schemeClr val="bg2"/>
                </a:solidFill>
              </a:defRPr>
            </a:lvl1pPr>
          </a:lstStyle>
          <a:p>
            <a:r>
              <a:rPr lang="en-US" dirty="0" smtClean="0"/>
              <a:t>Click to edit Master title style</a:t>
            </a:r>
            <a:endParaRPr lang="en-US" dirty="0"/>
          </a:p>
        </p:txBody>
      </p:sp>
      <p:sp>
        <p:nvSpPr>
          <p:cNvPr id="6" name="Content Placeholder 5"/>
          <p:cNvSpPr>
            <a:spLocks noGrp="1"/>
          </p:cNvSpPr>
          <p:nvPr>
            <p:ph sz="quarter" idx="11"/>
          </p:nvPr>
        </p:nvSpPr>
        <p:spPr>
          <a:xfrm>
            <a:off x="838198" y="3731173"/>
            <a:ext cx="10515601" cy="2680138"/>
          </a:xfrm>
        </p:spPr>
        <p:txBody>
          <a:bodyPr/>
          <a:lstStyle>
            <a:lvl1pPr marL="0" indent="0">
              <a:lnSpc>
                <a:spcPct val="100000"/>
              </a:lnSpc>
              <a:buNone/>
              <a:defRPr>
                <a:solidFill>
                  <a:schemeClr val="accent4">
                    <a:lumMod val="75000"/>
                  </a:schemeClr>
                </a:solidFill>
              </a:defRPr>
            </a:lvl1pPr>
            <a:lvl2pPr marL="457200" indent="0">
              <a:lnSpc>
                <a:spcPct val="100000"/>
              </a:lnSpc>
              <a:buNone/>
              <a:defRPr>
                <a:solidFill>
                  <a:schemeClr val="tx1">
                    <a:lumMod val="85000"/>
                    <a:lumOff val="15000"/>
                  </a:schemeClr>
                </a:solidFill>
              </a:defRPr>
            </a:lvl2pPr>
            <a:lvl3pPr marL="914400" indent="0">
              <a:lnSpc>
                <a:spcPct val="100000"/>
              </a:lnSpc>
              <a:buNone/>
              <a:defRPr>
                <a:solidFill>
                  <a:schemeClr val="tx1">
                    <a:lumMod val="85000"/>
                    <a:lumOff val="15000"/>
                  </a:schemeClr>
                </a:solidFill>
              </a:defRPr>
            </a:lvl3pPr>
            <a:lvl4pPr marL="1371600" indent="0">
              <a:lnSpc>
                <a:spcPct val="100000"/>
              </a:lnSpc>
              <a:buNone/>
              <a:defRPr>
                <a:solidFill>
                  <a:schemeClr val="tx1">
                    <a:lumMod val="85000"/>
                    <a:lumOff val="15000"/>
                  </a:schemeClr>
                </a:solidFill>
              </a:defRPr>
            </a:lvl4pPr>
            <a:lvl5pPr marL="1828800" indent="0">
              <a:lnSpc>
                <a:spcPct val="100000"/>
              </a:lnSpc>
              <a:buNone/>
              <a:defRPr>
                <a:solidFill>
                  <a:schemeClr val="tx1">
                    <a:lumMod val="85000"/>
                    <a:lumOff val="15000"/>
                  </a:schemeClr>
                </a:solidFill>
              </a:defRPr>
            </a:lvl5pPr>
          </a:lstStyle>
          <a:p>
            <a:pPr lvl="0"/>
            <a:r>
              <a:rPr lang="en-US" dirty="0" smtClean="0"/>
              <a:t>Click to edit Master text styles</a:t>
            </a:r>
          </a:p>
        </p:txBody>
      </p:sp>
      <p:sp>
        <p:nvSpPr>
          <p:cNvPr id="5" name="Picture Placeholder 4"/>
          <p:cNvSpPr>
            <a:spLocks noGrp="1"/>
          </p:cNvSpPr>
          <p:nvPr>
            <p:ph type="pic" sz="quarter" idx="12"/>
          </p:nvPr>
        </p:nvSpPr>
        <p:spPr>
          <a:xfrm>
            <a:off x="846351" y="664199"/>
            <a:ext cx="2150849" cy="1984408"/>
          </a:xfrm>
          <a:prstGeom prst="ellipse">
            <a:avLst/>
          </a:prstGeom>
          <a:ln w="28575">
            <a:solidFill>
              <a:schemeClr val="bg2"/>
            </a:solidFill>
          </a:ln>
        </p:spPr>
        <p:txBody>
          <a:bodyPr/>
          <a:lstStyle/>
          <a:p>
            <a:endParaRPr lang="en-US"/>
          </a:p>
        </p:txBody>
      </p:sp>
      <p:sp>
        <p:nvSpPr>
          <p:cNvPr id="14" name="Rectangle 13"/>
          <p:cNvSpPr/>
          <p:nvPr userDrawn="1"/>
        </p:nvSpPr>
        <p:spPr>
          <a:xfrm flipV="1">
            <a:off x="3637016" y="658085"/>
            <a:ext cx="1027353" cy="5470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4068794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_Slide">
    <p:spTree>
      <p:nvGrpSpPr>
        <p:cNvPr id="1" name=""/>
        <p:cNvGrpSpPr/>
        <p:nvPr/>
      </p:nvGrpSpPr>
      <p:grpSpPr>
        <a:xfrm>
          <a:off x="0" y="0"/>
          <a:ext cx="0" cy="0"/>
          <a:chOff x="0" y="0"/>
          <a:chExt cx="0" cy="0"/>
        </a:xfrm>
      </p:grpSpPr>
      <p:sp>
        <p:nvSpPr>
          <p:cNvPr id="7" name="Rectangle 6"/>
          <p:cNvSpPr/>
          <p:nvPr userDrawn="1"/>
        </p:nvSpPr>
        <p:spPr>
          <a:xfrm>
            <a:off x="0" y="1"/>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838200" y="677630"/>
            <a:ext cx="10515600" cy="0"/>
          </a:xfrm>
          <a:prstGeom prst="line">
            <a:avLst/>
          </a:prstGeom>
          <a:ln w="9525">
            <a:solidFill>
              <a:schemeClr val="bg2"/>
            </a:solidFill>
          </a:ln>
        </p:spPr>
        <p:style>
          <a:lnRef idx="1">
            <a:schemeClr val="accent1"/>
          </a:lnRef>
          <a:fillRef idx="0">
            <a:schemeClr val="accent1"/>
          </a:fillRef>
          <a:effectRef idx="0">
            <a:schemeClr val="accent1"/>
          </a:effectRef>
          <a:fontRef idx="minor">
            <a:schemeClr val="tx1"/>
          </a:fontRef>
        </p:style>
      </p:cxnSp>
      <p:sp>
        <p:nvSpPr>
          <p:cNvPr id="4" name="Oval 3"/>
          <p:cNvSpPr/>
          <p:nvPr userDrawn="1"/>
        </p:nvSpPr>
        <p:spPr>
          <a:xfrm>
            <a:off x="598713" y="151033"/>
            <a:ext cx="1491343" cy="111850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3" name="TextBox 2"/>
          <p:cNvSpPr txBox="1"/>
          <p:nvPr userDrawn="1"/>
        </p:nvSpPr>
        <p:spPr>
          <a:xfrm>
            <a:off x="609602" y="-16328"/>
            <a:ext cx="1915887" cy="2215991"/>
          </a:xfrm>
          <a:prstGeom prst="rect">
            <a:avLst/>
          </a:prstGeom>
          <a:noFill/>
        </p:spPr>
        <p:txBody>
          <a:bodyPr wrap="square" rtlCol="0">
            <a:spAutoFit/>
          </a:bodyPr>
          <a:lstStyle/>
          <a:p>
            <a:r>
              <a:rPr lang="en-US" sz="13800" dirty="0" smtClean="0">
                <a:solidFill>
                  <a:schemeClr val="accent3"/>
                </a:solidFill>
              </a:rPr>
              <a:t>“</a:t>
            </a:r>
            <a:endParaRPr lang="en-US" sz="13800" dirty="0">
              <a:solidFill>
                <a:schemeClr val="accent3"/>
              </a:solidFill>
            </a:endParaRPr>
          </a:p>
        </p:txBody>
      </p:sp>
      <p:sp>
        <p:nvSpPr>
          <p:cNvPr id="10" name="Text Placeholder 9"/>
          <p:cNvSpPr>
            <a:spLocks noGrp="1"/>
          </p:cNvSpPr>
          <p:nvPr>
            <p:ph type="body" sz="quarter" idx="10" hasCustomPrompt="1"/>
          </p:nvPr>
        </p:nvSpPr>
        <p:spPr>
          <a:xfrm>
            <a:off x="935568" y="1270001"/>
            <a:ext cx="10418233" cy="4829175"/>
          </a:xfrm>
        </p:spPr>
        <p:txBody>
          <a:bodyPr>
            <a:normAutofit/>
          </a:bodyPr>
          <a:lstStyle>
            <a:lvl1pPr marL="0" indent="0">
              <a:buNone/>
              <a:defRPr sz="4000"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This is a quote slide, use it to make a statement, show statistics, </a:t>
            </a:r>
            <a:r>
              <a:rPr lang="en-US" dirty="0" err="1" smtClean="0"/>
              <a:t>etc</a:t>
            </a:r>
            <a:endParaRPr lang="en-US" dirty="0"/>
          </a:p>
        </p:txBody>
      </p:sp>
    </p:spTree>
    <p:extLst>
      <p:ext uri="{BB962C8B-B14F-4D97-AF65-F5344CB8AC3E}">
        <p14:creationId xmlns:p14="http://schemas.microsoft.com/office/powerpoint/2010/main" val="31910745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t">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05480505"/>
      </p:ext>
    </p:extLst>
  </p:cSld>
  <p:clrMap bg1="lt1" tx1="dk1" bg2="lt2" tx2="dk2" accent1="accent1" accent2="accent2" accent3="accent3" accent4="accent4" accent5="accent5" accent6="accent6" hlink="hlink" folHlink="folHlink"/>
  <p:sldLayoutIdLst>
    <p:sldLayoutId id="2147483650" r:id="rId1"/>
    <p:sldLayoutId id="2147483653" r:id="rId2"/>
    <p:sldLayoutId id="2147483651" r:id="rId3"/>
    <p:sldLayoutId id="2147483656" r:id="rId4"/>
    <p:sldLayoutId id="2147483655" r:id="rId5"/>
    <p:sldLayoutId id="2147483652" r:id="rId6"/>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baseline="0">
          <a:solidFill>
            <a:schemeClr val="accent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000" kern="1200">
          <a:solidFill>
            <a:schemeClr val="accent4"/>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000" kern="1200">
          <a:solidFill>
            <a:schemeClr val="accent4"/>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accent4"/>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2000" kern="1200">
          <a:solidFill>
            <a:schemeClr val="accent4"/>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20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mtClean="0"/>
              <a:t>Title of the presentation</a:t>
            </a:r>
            <a:endParaRPr lang="en-US" dirty="0"/>
          </a:p>
        </p:txBody>
      </p:sp>
      <p:sp>
        <p:nvSpPr>
          <p:cNvPr id="5" name="Text Placeholder 4"/>
          <p:cNvSpPr>
            <a:spLocks noGrp="1"/>
          </p:cNvSpPr>
          <p:nvPr>
            <p:ph type="body" sz="quarter" idx="13"/>
          </p:nvPr>
        </p:nvSpPr>
        <p:spPr/>
        <p:txBody>
          <a:bodyPr>
            <a:normAutofit fontScale="92500" lnSpcReduction="10000"/>
          </a:bodyPr>
          <a:lstStyle/>
          <a:p>
            <a:r>
              <a:rPr lang="en-US" smtClean="0"/>
              <a:t>Subtitle of the presentation</a:t>
            </a:r>
            <a:endParaRPr lang="en-US" dirty="0"/>
          </a:p>
        </p:txBody>
      </p:sp>
      <p:sp>
        <p:nvSpPr>
          <p:cNvPr id="6" name="Text Placeholder 5"/>
          <p:cNvSpPr>
            <a:spLocks noGrp="1"/>
          </p:cNvSpPr>
          <p:nvPr>
            <p:ph type="body" sz="quarter" idx="14"/>
          </p:nvPr>
        </p:nvSpPr>
        <p:spPr/>
        <p:txBody>
          <a:bodyPr/>
          <a:lstStyle/>
          <a:p>
            <a:r>
              <a:rPr lang="en-US" smtClean="0"/>
              <a:t>13 MARCH 2015</a:t>
            </a:r>
            <a:endParaRPr lang="en-US" dirty="0"/>
          </a:p>
        </p:txBody>
      </p:sp>
      <p:sp>
        <p:nvSpPr>
          <p:cNvPr id="7" name="Text Placeholder 6"/>
          <p:cNvSpPr>
            <a:spLocks noGrp="1"/>
          </p:cNvSpPr>
          <p:nvPr>
            <p:ph type="body" sz="quarter" idx="15"/>
          </p:nvPr>
        </p:nvSpPr>
        <p:spPr/>
        <p:txBody>
          <a:bodyPr>
            <a:normAutofit fontScale="92500" lnSpcReduction="20000"/>
          </a:bodyPr>
          <a:lstStyle/>
          <a:p>
            <a:r>
              <a:rPr lang="en-US" dirty="0" smtClean="0"/>
              <a:t>Name of the presenter</a:t>
            </a:r>
            <a:endParaRPr lang="en-US" dirty="0"/>
          </a:p>
        </p:txBody>
      </p:sp>
    </p:spTree>
    <p:extLst>
      <p:ext uri="{BB962C8B-B14F-4D97-AF65-F5344CB8AC3E}">
        <p14:creationId xmlns:p14="http://schemas.microsoft.com/office/powerpoint/2010/main" val="4069371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 name="Picture Placeholder 36"/>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l="220" r="220"/>
          <a:stretch>
            <a:fillRect/>
          </a:stretch>
        </p:blipFill>
        <p:spPr/>
      </p:pic>
      <p:sp>
        <p:nvSpPr>
          <p:cNvPr id="36" name="Rectangle 35"/>
          <p:cNvSpPr/>
          <p:nvPr/>
        </p:nvSpPr>
        <p:spPr>
          <a:xfrm>
            <a:off x="0" y="0"/>
            <a:ext cx="12192000" cy="6123214"/>
          </a:xfrm>
          <a:prstGeom prst="rect">
            <a:avLst/>
          </a:prstGeom>
          <a:solidFill>
            <a:srgbClr val="5C9CB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30"/>
          <p:cNvSpPr>
            <a:spLocks noGrp="1"/>
          </p:cNvSpPr>
          <p:nvPr>
            <p:ph type="title"/>
          </p:nvPr>
        </p:nvSpPr>
        <p:spPr/>
        <p:txBody>
          <a:bodyPr/>
          <a:lstStyle/>
          <a:p>
            <a:r>
              <a:rPr lang="en-US" smtClean="0"/>
              <a:t>Presentation with image</a:t>
            </a:r>
            <a:endParaRPr lang="en-US" dirty="0"/>
          </a:p>
        </p:txBody>
      </p:sp>
      <p:sp>
        <p:nvSpPr>
          <p:cNvPr id="32" name="Text Placeholder 31"/>
          <p:cNvSpPr>
            <a:spLocks noGrp="1"/>
          </p:cNvSpPr>
          <p:nvPr>
            <p:ph type="body" sz="quarter" idx="13"/>
          </p:nvPr>
        </p:nvSpPr>
        <p:spPr/>
        <p:txBody>
          <a:bodyPr>
            <a:normAutofit fontScale="92500" lnSpcReduction="10000"/>
          </a:bodyPr>
          <a:lstStyle/>
          <a:p>
            <a:r>
              <a:rPr lang="en-US" smtClean="0"/>
              <a:t>Subtitle goes here</a:t>
            </a:r>
            <a:endParaRPr lang="en-US" dirty="0"/>
          </a:p>
        </p:txBody>
      </p:sp>
      <p:sp>
        <p:nvSpPr>
          <p:cNvPr id="33" name="Text Placeholder 32"/>
          <p:cNvSpPr>
            <a:spLocks noGrp="1"/>
          </p:cNvSpPr>
          <p:nvPr>
            <p:ph type="body" sz="quarter" idx="14"/>
          </p:nvPr>
        </p:nvSpPr>
        <p:spPr/>
        <p:txBody>
          <a:bodyPr/>
          <a:lstStyle/>
          <a:p>
            <a:r>
              <a:rPr lang="en-US" dirty="0" smtClean="0"/>
              <a:t>13 MARCH 2015</a:t>
            </a:r>
            <a:endParaRPr lang="en-US" dirty="0"/>
          </a:p>
        </p:txBody>
      </p:sp>
      <p:sp>
        <p:nvSpPr>
          <p:cNvPr id="34" name="Text Placeholder 33"/>
          <p:cNvSpPr>
            <a:spLocks noGrp="1"/>
          </p:cNvSpPr>
          <p:nvPr>
            <p:ph type="body" sz="quarter" idx="15"/>
          </p:nvPr>
        </p:nvSpPr>
        <p:spPr/>
        <p:txBody>
          <a:bodyPr>
            <a:normAutofit fontScale="92500" lnSpcReduction="20000"/>
          </a:bodyPr>
          <a:lstStyle/>
          <a:p>
            <a:r>
              <a:rPr lang="en-US" dirty="0"/>
              <a:t>Name of the presenter</a:t>
            </a:r>
            <a:endParaRPr lang="en-US" dirty="0"/>
          </a:p>
        </p:txBody>
      </p:sp>
      <p:sp>
        <p:nvSpPr>
          <p:cNvPr id="43" name="Rectangle 42"/>
          <p:cNvSpPr/>
          <p:nvPr/>
        </p:nvSpPr>
        <p:spPr>
          <a:xfrm>
            <a:off x="751114" y="1577747"/>
            <a:ext cx="239487" cy="28472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5496496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Title of the slide goes here</a:t>
            </a:r>
            <a:endParaRPr lang="en-US" dirty="0"/>
          </a:p>
        </p:txBody>
      </p:sp>
      <p:sp>
        <p:nvSpPr>
          <p:cNvPr id="6" name="Content Placeholder 5"/>
          <p:cNvSpPr>
            <a:spLocks noGrp="1"/>
          </p:cNvSpPr>
          <p:nvPr>
            <p:ph sz="quarter" idx="11"/>
          </p:nvPr>
        </p:nvSpPr>
        <p:spPr/>
        <p:txBody>
          <a:bodyPr/>
          <a:lstStyle/>
          <a:p>
            <a:r>
              <a:rPr lang="en-US" smtClean="0"/>
              <a:t>Lorem ipsum dolor sit amet, consectetur adipiscing elit. Duis porttitor laoreet venenatis. Donec tempus luctus lorem quis viverra. Aliquam sed sapien in metus rutrum ornare. Copy text, 10 pt. Lorem ipsum dolor sit amet, consectetur adipiscing elit. Duis porttitor laoreet venenatis. Donec tempus luctus lorem quis viverra. Aliquam sed sapien in metus rutrum ornare. </a:t>
            </a:r>
          </a:p>
          <a:p>
            <a:r>
              <a:rPr lang="en-US" smtClean="0"/>
              <a:t>Copy text, 10 pt. Lorem ipsum dolor sit amet, consectetur adipiscing elit. Duis porttitor laoreet venenatis. Donec tempus luctus lorem quis viverra. Aliquam sed sapien in metus rutrum ornare. </a:t>
            </a:r>
          </a:p>
          <a:p>
            <a:endParaRPr lang="en-US" dirty="0"/>
          </a:p>
        </p:txBody>
      </p:sp>
    </p:spTree>
    <p:extLst>
      <p:ext uri="{BB962C8B-B14F-4D97-AF65-F5344CB8AC3E}">
        <p14:creationId xmlns:p14="http://schemas.microsoft.com/office/powerpoint/2010/main" val="8379902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sz="quarter" idx="11"/>
            <p:extLst>
              <p:ext uri="{D42A27DB-BD31-4B8C-83A1-F6EECF244321}">
                <p14:modId xmlns:p14="http://schemas.microsoft.com/office/powerpoint/2010/main" val="3491310084"/>
              </p:ext>
            </p:extLst>
          </p:nvPr>
        </p:nvGraphicFramePr>
        <p:xfrm>
          <a:off x="2152651" y="2049463"/>
          <a:ext cx="4405313" cy="3846512"/>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a:spLocks noGrp="1"/>
          </p:cNvSpPr>
          <p:nvPr>
            <p:ph sz="quarter" idx="12"/>
          </p:nvPr>
        </p:nvSpPr>
        <p:spPr/>
        <p:txBody>
          <a:bodyPr/>
          <a:lstStyle/>
          <a:p>
            <a:r>
              <a:rPr lang="en-US" smtClean="0"/>
              <a:t>Lorem ipsum dolor sit amet, consectetur adipiscing elit. Duis porttitor laoreet venenatis. Donec tempus luctus lorem quis viverra. Aliquam sed sapien in metus rutrum ornare. Copy text, 10 pt. Lorem ipsum dolor sit amet, consectetur adipiscing elit. </a:t>
            </a:r>
            <a:endParaRPr lang="en-US" dirty="0"/>
          </a:p>
        </p:txBody>
      </p:sp>
      <p:sp>
        <p:nvSpPr>
          <p:cNvPr id="4" name="Title 3"/>
          <p:cNvSpPr>
            <a:spLocks noGrp="1"/>
          </p:cNvSpPr>
          <p:nvPr>
            <p:ph type="title"/>
          </p:nvPr>
        </p:nvSpPr>
        <p:spPr/>
        <p:txBody>
          <a:bodyPr/>
          <a:lstStyle/>
          <a:p>
            <a:r>
              <a:rPr lang="en-US" dirty="0" smtClean="0"/>
              <a:t>This is an intentional long title on 2 lines, please avoid as much as possible!</a:t>
            </a:r>
            <a:endParaRPr lang="en-US" dirty="0"/>
          </a:p>
        </p:txBody>
      </p:sp>
    </p:spTree>
    <p:extLst>
      <p:ext uri="{BB962C8B-B14F-4D97-AF65-F5344CB8AC3E}">
        <p14:creationId xmlns:p14="http://schemas.microsoft.com/office/powerpoint/2010/main" val="40820649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This is a very new product that will hit the market in December!</a:t>
            </a:r>
            <a:endParaRPr lang="en-US" dirty="0"/>
          </a:p>
        </p:txBody>
      </p:sp>
      <p:sp>
        <p:nvSpPr>
          <p:cNvPr id="5" name="Content Placeholder 4"/>
          <p:cNvSpPr>
            <a:spLocks noGrp="1"/>
          </p:cNvSpPr>
          <p:nvPr>
            <p:ph sz="quarter" idx="11"/>
          </p:nvPr>
        </p:nvSpPr>
        <p:spPr/>
        <p:txBody>
          <a:bodyPr/>
          <a:lstStyle/>
          <a:p>
            <a:r>
              <a:rPr lang="en-US" dirty="0" smtClean="0"/>
              <a:t>Some of the features include:</a:t>
            </a:r>
          </a:p>
          <a:p>
            <a:pPr marL="342900" indent="-342900">
              <a:buFont typeface="Arial" panose="020B0604020202020204" pitchFamily="34" charset="0"/>
              <a:buChar cha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endParaRPr lang="en-US" dirty="0" smtClean="0"/>
          </a:p>
          <a:p>
            <a:pPr marL="342900" indent="-342900">
              <a:buFont typeface="Arial" panose="020B0604020202020204" pitchFamily="34" charset="0"/>
              <a:buChar cha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Lorem ipsum dolor sit </a:t>
            </a:r>
            <a:r>
              <a:rPr lang="en-US" dirty="0" err="1"/>
              <a:t>amet</a:t>
            </a:r>
            <a:r>
              <a:rPr lang="en-US" dirty="0"/>
              <a:t>, </a:t>
            </a:r>
            <a:r>
              <a:rPr lang="en-US" dirty="0" err="1"/>
              <a:t>consectetur</a:t>
            </a:r>
            <a:r>
              <a:rPr lang="en-US" dirty="0"/>
              <a:t> </a:t>
            </a:r>
            <a:r>
              <a:rPr lang="en-US" dirty="0" err="1"/>
              <a:t>adipiscing</a:t>
            </a:r>
            <a:r>
              <a:rPr lang="en-US" dirty="0"/>
              <a:t> </a:t>
            </a:r>
            <a:endParaRPr lang="en-US" dirty="0" smtClean="0"/>
          </a:p>
          <a:p>
            <a:pPr marL="342900" indent="-342900">
              <a:buFont typeface="Arial" panose="020B0604020202020204" pitchFamily="34" charset="0"/>
              <a:buChar char="•"/>
            </a:pPr>
            <a:r>
              <a:rPr lang="en-US" dirty="0"/>
              <a:t>Lorem ipsum dolor sit </a:t>
            </a:r>
            <a:r>
              <a:rPr lang="en-US" dirty="0" err="1"/>
              <a:t>amet</a:t>
            </a:r>
            <a:r>
              <a:rPr lang="en-US" dirty="0"/>
              <a:t>, </a:t>
            </a:r>
            <a:r>
              <a:rPr lang="en-US" dirty="0" err="1"/>
              <a:t>consectetur</a:t>
            </a:r>
            <a:r>
              <a:rPr lang="en-US" dirty="0"/>
              <a:t> </a:t>
            </a:r>
            <a:r>
              <a:rPr lang="en-US" dirty="0" err="1" smtClean="0"/>
              <a:t>adipiscing</a:t>
            </a:r>
            <a:endParaRPr lang="en-US" dirty="0"/>
          </a:p>
        </p:txBody>
      </p:sp>
      <p:pic>
        <p:nvPicPr>
          <p:cNvPr id="8" name="Picture Placeholder 7"/>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10000" r="10000"/>
          <a:stretch>
            <a:fillRect/>
          </a:stretch>
        </p:blipFill>
        <p:spPr/>
      </p:pic>
    </p:spTree>
    <p:extLst>
      <p:ext uri="{BB962C8B-B14F-4D97-AF65-F5344CB8AC3E}">
        <p14:creationId xmlns:p14="http://schemas.microsoft.com/office/powerpoint/2010/main" val="1871072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p:txBody>
          <a:bodyPr/>
          <a:lstStyle/>
          <a:p>
            <a:r>
              <a:rPr lang="en-US" dirty="0"/>
              <a:t>For most women, including women who want to have children, contraception is not an option; it is a basic health care necessity</a:t>
            </a:r>
            <a:r>
              <a:rPr lang="en-US" dirty="0" smtClean="0"/>
              <a:t>.</a:t>
            </a:r>
          </a:p>
          <a:p>
            <a:endParaRPr lang="en-US" dirty="0"/>
          </a:p>
          <a:p>
            <a:r>
              <a:rPr lang="en-US" sz="3200" dirty="0"/>
              <a:t>-- Louise </a:t>
            </a:r>
            <a:r>
              <a:rPr lang="en-US" sz="3200" dirty="0"/>
              <a:t>Slaughter</a:t>
            </a:r>
          </a:p>
        </p:txBody>
      </p:sp>
    </p:spTree>
    <p:extLst>
      <p:ext uri="{BB962C8B-B14F-4D97-AF65-F5344CB8AC3E}">
        <p14:creationId xmlns:p14="http://schemas.microsoft.com/office/powerpoint/2010/main" val="4181101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RHSC">
      <a:dk1>
        <a:srgbClr val="000000"/>
      </a:dk1>
      <a:lt1>
        <a:sysClr val="window" lastClr="FFFFFF"/>
      </a:lt1>
      <a:dk2>
        <a:srgbClr val="4D4F51"/>
      </a:dk2>
      <a:lt2>
        <a:srgbClr val="FFFFFF"/>
      </a:lt2>
      <a:accent1>
        <a:srgbClr val="0067AB"/>
      </a:accent1>
      <a:accent2>
        <a:srgbClr val="5C9CB6"/>
      </a:accent2>
      <a:accent3>
        <a:srgbClr val="FFCD00"/>
      </a:accent3>
      <a:accent4>
        <a:srgbClr val="9D9FA1"/>
      </a:accent4>
      <a:accent5>
        <a:srgbClr val="F16521"/>
      </a:accent5>
      <a:accent6>
        <a:srgbClr val="8A5D3B"/>
      </a:accent6>
      <a:hlink>
        <a:srgbClr val="5C9CB6"/>
      </a:hlink>
      <a:folHlink>
        <a:srgbClr val="9D9FA1"/>
      </a:folHlink>
    </a:clrScheme>
    <a:fontScheme name="RHSC">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761</TotalTime>
  <Words>281</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Trebuchet MS</vt:lpstr>
      <vt:lpstr>Office Theme</vt:lpstr>
      <vt:lpstr>Title of the presentation</vt:lpstr>
      <vt:lpstr>Presentation with image</vt:lpstr>
      <vt:lpstr>Title of the slide goes here</vt:lpstr>
      <vt:lpstr>This is an intentional long title on 2 lines, please avoid as much as possible!</vt:lpstr>
      <vt:lpstr>This is a very new product that will hit the market in December!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Alexe, Lucian</dc:creator>
  <cp:lastModifiedBy>Alexe, Lucian</cp:lastModifiedBy>
  <cp:revision>60</cp:revision>
  <dcterms:created xsi:type="dcterms:W3CDTF">2015-03-17T14:41:02Z</dcterms:created>
  <dcterms:modified xsi:type="dcterms:W3CDTF">2015-03-26T16:05:10Z</dcterms:modified>
</cp:coreProperties>
</file>